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9" r:id="rId3"/>
    <p:sldId id="270" r:id="rId4"/>
    <p:sldId id="269" r:id="rId5"/>
    <p:sldId id="275" r:id="rId6"/>
    <p:sldId id="261" r:id="rId7"/>
    <p:sldId id="276" r:id="rId8"/>
    <p:sldId id="268" r:id="rId9"/>
    <p:sldId id="271" r:id="rId10"/>
    <p:sldId id="274" r:id="rId11"/>
    <p:sldId id="277" r:id="rId12"/>
    <p:sldId id="262" r:id="rId13"/>
    <p:sldId id="273" r:id="rId14"/>
    <p:sldId id="257" r:id="rId15"/>
  </p:sldIdLst>
  <p:sldSz cx="10693400" cy="7562850"/>
  <p:notesSz cx="106934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301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0680700" cy="7556500"/>
          </a:xfrm>
          <a:custGeom>
            <a:avLst/>
            <a:gdLst/>
            <a:ahLst/>
            <a:cxnLst/>
            <a:rect l="l" t="t" r="r" b="b"/>
            <a:pathLst>
              <a:path w="10680700" h="7556500">
                <a:moveTo>
                  <a:pt x="10680700" y="0"/>
                </a:moveTo>
                <a:lnTo>
                  <a:pt x="0" y="0"/>
                </a:lnTo>
                <a:lnTo>
                  <a:pt x="0" y="7556496"/>
                </a:lnTo>
                <a:lnTo>
                  <a:pt x="10680700" y="7556496"/>
                </a:lnTo>
                <a:lnTo>
                  <a:pt x="10680700" y="0"/>
                </a:lnTo>
                <a:close/>
              </a:path>
            </a:pathLst>
          </a:custGeom>
          <a:solidFill>
            <a:srgbClr val="FBF9F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83971"/>
            <a:ext cx="10680700" cy="5572525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889" y="0"/>
            <a:ext cx="10677525" cy="5139055"/>
          </a:xfrm>
          <a:custGeom>
            <a:avLst/>
            <a:gdLst/>
            <a:ahLst/>
            <a:cxnLst/>
            <a:rect l="l" t="t" r="r" b="b"/>
            <a:pathLst>
              <a:path w="10677525" h="5139055">
                <a:moveTo>
                  <a:pt x="10677464" y="0"/>
                </a:moveTo>
                <a:lnTo>
                  <a:pt x="0" y="0"/>
                </a:lnTo>
                <a:lnTo>
                  <a:pt x="0" y="5138886"/>
                </a:lnTo>
                <a:lnTo>
                  <a:pt x="10677464" y="0"/>
                </a:lnTo>
                <a:close/>
              </a:path>
            </a:pathLst>
          </a:custGeom>
          <a:solidFill>
            <a:srgbClr val="424B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2207094" y="9"/>
            <a:ext cx="8474075" cy="5657215"/>
          </a:xfrm>
          <a:custGeom>
            <a:avLst/>
            <a:gdLst/>
            <a:ahLst/>
            <a:cxnLst/>
            <a:rect l="l" t="t" r="r" b="b"/>
            <a:pathLst>
              <a:path w="8474075" h="5657215">
                <a:moveTo>
                  <a:pt x="4940579" y="4789970"/>
                </a:moveTo>
                <a:lnTo>
                  <a:pt x="836396" y="4789970"/>
                </a:lnTo>
                <a:lnTo>
                  <a:pt x="836396" y="2809024"/>
                </a:lnTo>
                <a:lnTo>
                  <a:pt x="501929" y="2809024"/>
                </a:lnTo>
                <a:lnTo>
                  <a:pt x="501929" y="4789970"/>
                </a:lnTo>
                <a:lnTo>
                  <a:pt x="501929" y="5314061"/>
                </a:lnTo>
                <a:lnTo>
                  <a:pt x="501929" y="5657012"/>
                </a:lnTo>
                <a:lnTo>
                  <a:pt x="4940579" y="5657012"/>
                </a:lnTo>
                <a:lnTo>
                  <a:pt x="4940579" y="5314061"/>
                </a:lnTo>
                <a:lnTo>
                  <a:pt x="4940579" y="4789970"/>
                </a:lnTo>
                <a:close/>
              </a:path>
              <a:path w="8474075" h="5657215">
                <a:moveTo>
                  <a:pt x="8473605" y="0"/>
                </a:moveTo>
                <a:lnTo>
                  <a:pt x="0" y="0"/>
                </a:lnTo>
                <a:lnTo>
                  <a:pt x="8473605" y="5196256"/>
                </a:lnTo>
                <a:lnTo>
                  <a:pt x="8473605" y="0"/>
                </a:lnTo>
                <a:close/>
              </a:path>
            </a:pathLst>
          </a:custGeom>
          <a:solidFill>
            <a:srgbClr val="ED77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3584727" y="1942004"/>
            <a:ext cx="4286250" cy="2847975"/>
          </a:xfrm>
          <a:custGeom>
            <a:avLst/>
            <a:gdLst/>
            <a:ahLst/>
            <a:cxnLst/>
            <a:rect l="l" t="t" r="r" b="b"/>
            <a:pathLst>
              <a:path w="4286250" h="2847975">
                <a:moveTo>
                  <a:pt x="4286250" y="0"/>
                </a:moveTo>
                <a:lnTo>
                  <a:pt x="0" y="0"/>
                </a:lnTo>
                <a:lnTo>
                  <a:pt x="0" y="343115"/>
                </a:lnTo>
                <a:lnTo>
                  <a:pt x="0" y="2847975"/>
                </a:lnTo>
                <a:lnTo>
                  <a:pt x="4286250" y="2847975"/>
                </a:lnTo>
                <a:lnTo>
                  <a:pt x="4286250" y="343115"/>
                </a:lnTo>
                <a:lnTo>
                  <a:pt x="4286250" y="0"/>
                </a:lnTo>
                <a:close/>
              </a:path>
            </a:pathLst>
          </a:custGeom>
          <a:solidFill>
            <a:srgbClr val="FFBC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0680700" cy="7556500"/>
          </a:xfrm>
          <a:custGeom>
            <a:avLst/>
            <a:gdLst/>
            <a:ahLst/>
            <a:cxnLst/>
            <a:rect l="l" t="t" r="r" b="b"/>
            <a:pathLst>
              <a:path w="10680700" h="7556500">
                <a:moveTo>
                  <a:pt x="10680700" y="0"/>
                </a:moveTo>
                <a:lnTo>
                  <a:pt x="0" y="0"/>
                </a:lnTo>
                <a:lnTo>
                  <a:pt x="0" y="7556496"/>
                </a:lnTo>
                <a:lnTo>
                  <a:pt x="10680700" y="7556496"/>
                </a:lnTo>
                <a:lnTo>
                  <a:pt x="10680700" y="0"/>
                </a:lnTo>
                <a:close/>
              </a:path>
            </a:pathLst>
          </a:custGeom>
          <a:solidFill>
            <a:srgbClr val="FBF9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80680" y="610393"/>
            <a:ext cx="3932039" cy="727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98700" y="2409825"/>
            <a:ext cx="5867400" cy="2777042"/>
          </a:xfrm>
          <a:prstGeom prst="rect">
            <a:avLst/>
          </a:prstGeom>
          <a:solidFill>
            <a:srgbClr val="FBF9FB"/>
          </a:solidFill>
          <a:ln w="25400">
            <a:solidFill>
              <a:srgbClr val="424B5D"/>
            </a:solidFill>
          </a:ln>
        </p:spPr>
        <p:txBody>
          <a:bodyPr vert="horz" wrap="square" lIns="0" tIns="387985" rIns="0" bIns="0" rtlCol="0">
            <a:spAutoFit/>
          </a:bodyPr>
          <a:lstStyle/>
          <a:p>
            <a:pPr marL="197485" marR="1287145" algn="ctr">
              <a:lnSpc>
                <a:spcPts val="6150"/>
              </a:lnSpc>
              <a:spcBef>
                <a:spcPts val="3055"/>
              </a:spcBef>
            </a:pPr>
            <a:r>
              <a:rPr lang="ru-RU" sz="4400" b="1" spc="-5" dirty="0" smtClean="0">
                <a:solidFill>
                  <a:srgbClr val="343B49"/>
                </a:solidFill>
                <a:latin typeface="Arial"/>
                <a:cs typeface="Arial"/>
              </a:rPr>
              <a:t> ШМО учителей   </a:t>
            </a:r>
            <a:r>
              <a:rPr lang="ru-RU" sz="4400" b="1" spc="-5" dirty="0" smtClean="0">
                <a:solidFill>
                  <a:srgbClr val="343B49"/>
                </a:solidFill>
                <a:latin typeface="Arial"/>
                <a:cs typeface="Arial"/>
              </a:rPr>
              <a:t>иностранных </a:t>
            </a:r>
            <a:r>
              <a:rPr lang="ru-RU" sz="4400" b="1" spc="-5" dirty="0" smtClean="0">
                <a:solidFill>
                  <a:srgbClr val="343B49"/>
                </a:solidFill>
                <a:latin typeface="Arial"/>
                <a:cs typeface="Arial"/>
              </a:rPr>
              <a:t>языка</a:t>
            </a:r>
            <a:endParaRPr sz="44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680" y="576738"/>
            <a:ext cx="4093369" cy="54578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87" y="276225"/>
            <a:ext cx="4763713" cy="35727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2714613"/>
            <a:ext cx="3445669" cy="459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16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0" y="0"/>
            <a:ext cx="10058400" cy="742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68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14368" r="12879" b="-14066"/>
          <a:stretch/>
        </p:blipFill>
        <p:spPr>
          <a:xfrm>
            <a:off x="1058057" y="1028565"/>
            <a:ext cx="8418710" cy="50906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01538" y="523298"/>
            <a:ext cx="516642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" algn="ctr">
              <a:lnSpc>
                <a:spcPct val="100000"/>
              </a:lnSpc>
              <a:spcBef>
                <a:spcPts val="100"/>
              </a:spcBef>
            </a:pPr>
            <a:r>
              <a:rPr lang="ru-RU" spc="-5" dirty="0" smtClean="0">
                <a:solidFill>
                  <a:srgbClr val="424B5D"/>
                </a:solidFill>
              </a:rPr>
              <a:t>Методическая работа </a:t>
            </a:r>
            <a:r>
              <a:rPr sz="1400" b="0" spc="-5" dirty="0" smtClean="0">
                <a:solidFill>
                  <a:srgbClr val="424B5D"/>
                </a:solidFill>
                <a:latin typeface="Arial MT"/>
                <a:cs typeface="Arial MT"/>
              </a:rPr>
              <a:t>!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1781" y="4824560"/>
            <a:ext cx="2660566" cy="927576"/>
          </a:xfrm>
          <a:custGeom>
            <a:avLst/>
            <a:gdLst/>
            <a:ahLst/>
            <a:cxnLst/>
            <a:rect l="l" t="t" r="r" b="b"/>
            <a:pathLst>
              <a:path w="2314575" h="542925">
                <a:moveTo>
                  <a:pt x="2133600" y="0"/>
                </a:moveTo>
                <a:lnTo>
                  <a:pt x="180975" y="0"/>
                </a:lnTo>
                <a:lnTo>
                  <a:pt x="131189" y="6129"/>
                </a:lnTo>
                <a:lnTo>
                  <a:pt x="87488" y="23636"/>
                </a:lnTo>
                <a:lnTo>
                  <a:pt x="51196" y="51196"/>
                </a:lnTo>
                <a:lnTo>
                  <a:pt x="23636" y="87488"/>
                </a:lnTo>
                <a:lnTo>
                  <a:pt x="6129" y="131189"/>
                </a:lnTo>
                <a:lnTo>
                  <a:pt x="0" y="180975"/>
                </a:lnTo>
                <a:lnTo>
                  <a:pt x="0" y="361950"/>
                </a:lnTo>
                <a:lnTo>
                  <a:pt x="6129" y="408428"/>
                </a:lnTo>
                <a:lnTo>
                  <a:pt x="23636" y="451202"/>
                </a:lnTo>
                <a:lnTo>
                  <a:pt x="51196" y="488156"/>
                </a:lnTo>
                <a:lnTo>
                  <a:pt x="87488" y="517172"/>
                </a:lnTo>
                <a:lnTo>
                  <a:pt x="131189" y="536134"/>
                </a:lnTo>
                <a:lnTo>
                  <a:pt x="180975" y="542925"/>
                </a:lnTo>
                <a:lnTo>
                  <a:pt x="2133600" y="542925"/>
                </a:lnTo>
                <a:lnTo>
                  <a:pt x="2183385" y="536134"/>
                </a:lnTo>
                <a:lnTo>
                  <a:pt x="2227086" y="517172"/>
                </a:lnTo>
                <a:lnTo>
                  <a:pt x="2263378" y="488156"/>
                </a:lnTo>
                <a:lnTo>
                  <a:pt x="2290938" y="451202"/>
                </a:lnTo>
                <a:lnTo>
                  <a:pt x="2308445" y="408428"/>
                </a:lnTo>
                <a:lnTo>
                  <a:pt x="2314575" y="361950"/>
                </a:lnTo>
                <a:lnTo>
                  <a:pt x="2314575" y="180975"/>
                </a:lnTo>
                <a:lnTo>
                  <a:pt x="2308445" y="131189"/>
                </a:lnTo>
                <a:lnTo>
                  <a:pt x="2290938" y="87488"/>
                </a:lnTo>
                <a:lnTo>
                  <a:pt x="2263378" y="51196"/>
                </a:lnTo>
                <a:lnTo>
                  <a:pt x="2227086" y="23636"/>
                </a:lnTo>
                <a:lnTo>
                  <a:pt x="2183385" y="6129"/>
                </a:lnTo>
                <a:lnTo>
                  <a:pt x="2133600" y="0"/>
                </a:lnTo>
                <a:close/>
              </a:path>
            </a:pathLst>
          </a:custGeom>
          <a:solidFill>
            <a:srgbClr val="EB6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58057" y="4968407"/>
            <a:ext cx="2360723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693420" algn="l"/>
              </a:tabLst>
            </a:pPr>
            <a:r>
              <a:rPr lang="ru-RU" sz="1500" b="1" spc="-5" dirty="0" smtClean="0">
                <a:solidFill>
                  <a:srgbClr val="FFFFFF"/>
                </a:solidFill>
                <a:latin typeface="Arial"/>
                <a:cs typeface="Arial"/>
              </a:rPr>
              <a:t>Повышение своего профессионального уровня 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60121" y="4824561"/>
            <a:ext cx="2782192" cy="931316"/>
          </a:xfrm>
          <a:custGeom>
            <a:avLst/>
            <a:gdLst/>
            <a:ahLst/>
            <a:cxnLst/>
            <a:rect l="l" t="t" r="r" b="b"/>
            <a:pathLst>
              <a:path w="2314575" h="542925">
                <a:moveTo>
                  <a:pt x="2133600" y="0"/>
                </a:moveTo>
                <a:lnTo>
                  <a:pt x="180975" y="0"/>
                </a:lnTo>
                <a:lnTo>
                  <a:pt x="131189" y="6129"/>
                </a:lnTo>
                <a:lnTo>
                  <a:pt x="87488" y="23636"/>
                </a:lnTo>
                <a:lnTo>
                  <a:pt x="51196" y="51196"/>
                </a:lnTo>
                <a:lnTo>
                  <a:pt x="23636" y="87488"/>
                </a:lnTo>
                <a:lnTo>
                  <a:pt x="6129" y="131189"/>
                </a:lnTo>
                <a:lnTo>
                  <a:pt x="0" y="180975"/>
                </a:lnTo>
                <a:lnTo>
                  <a:pt x="0" y="361950"/>
                </a:lnTo>
                <a:lnTo>
                  <a:pt x="6129" y="408428"/>
                </a:lnTo>
                <a:lnTo>
                  <a:pt x="23636" y="451202"/>
                </a:lnTo>
                <a:lnTo>
                  <a:pt x="51196" y="488156"/>
                </a:lnTo>
                <a:lnTo>
                  <a:pt x="87488" y="517172"/>
                </a:lnTo>
                <a:lnTo>
                  <a:pt x="131189" y="536134"/>
                </a:lnTo>
                <a:lnTo>
                  <a:pt x="180975" y="542925"/>
                </a:lnTo>
                <a:lnTo>
                  <a:pt x="2133600" y="542925"/>
                </a:lnTo>
                <a:lnTo>
                  <a:pt x="2183385" y="536134"/>
                </a:lnTo>
                <a:lnTo>
                  <a:pt x="2227086" y="517172"/>
                </a:lnTo>
                <a:lnTo>
                  <a:pt x="2263378" y="488156"/>
                </a:lnTo>
                <a:lnTo>
                  <a:pt x="2290938" y="451202"/>
                </a:lnTo>
                <a:lnTo>
                  <a:pt x="2308445" y="408428"/>
                </a:lnTo>
                <a:lnTo>
                  <a:pt x="2314575" y="361950"/>
                </a:lnTo>
                <a:lnTo>
                  <a:pt x="2314575" y="180975"/>
                </a:lnTo>
                <a:lnTo>
                  <a:pt x="2308445" y="131189"/>
                </a:lnTo>
                <a:lnTo>
                  <a:pt x="2290938" y="87488"/>
                </a:lnTo>
                <a:lnTo>
                  <a:pt x="2263378" y="51196"/>
                </a:lnTo>
                <a:lnTo>
                  <a:pt x="2227086" y="23636"/>
                </a:lnTo>
                <a:lnTo>
                  <a:pt x="2183385" y="6129"/>
                </a:lnTo>
                <a:lnTo>
                  <a:pt x="2133600" y="0"/>
                </a:lnTo>
                <a:close/>
              </a:path>
            </a:pathLst>
          </a:custGeom>
          <a:solidFill>
            <a:srgbClr val="EB6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348036" y="5090382"/>
            <a:ext cx="2073424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693420" algn="l"/>
              </a:tabLst>
            </a:pPr>
            <a:r>
              <a:rPr lang="ru-RU" sz="1900" b="1" spc="-5" dirty="0" smtClean="0">
                <a:solidFill>
                  <a:srgbClr val="FFFFFF"/>
                </a:solidFill>
                <a:latin typeface="Arial"/>
                <a:cs typeface="Arial"/>
              </a:rPr>
              <a:t>Наставничество 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959451" y="4824560"/>
            <a:ext cx="2730649" cy="931317"/>
          </a:xfrm>
          <a:custGeom>
            <a:avLst/>
            <a:gdLst/>
            <a:ahLst/>
            <a:cxnLst/>
            <a:rect l="l" t="t" r="r" b="b"/>
            <a:pathLst>
              <a:path w="2314575" h="542925">
                <a:moveTo>
                  <a:pt x="2133600" y="0"/>
                </a:moveTo>
                <a:lnTo>
                  <a:pt x="180975" y="0"/>
                </a:lnTo>
                <a:lnTo>
                  <a:pt x="131189" y="6129"/>
                </a:lnTo>
                <a:lnTo>
                  <a:pt x="87488" y="23636"/>
                </a:lnTo>
                <a:lnTo>
                  <a:pt x="51196" y="51196"/>
                </a:lnTo>
                <a:lnTo>
                  <a:pt x="23636" y="87488"/>
                </a:lnTo>
                <a:lnTo>
                  <a:pt x="6129" y="131189"/>
                </a:lnTo>
                <a:lnTo>
                  <a:pt x="0" y="180975"/>
                </a:lnTo>
                <a:lnTo>
                  <a:pt x="0" y="361950"/>
                </a:lnTo>
                <a:lnTo>
                  <a:pt x="6129" y="408428"/>
                </a:lnTo>
                <a:lnTo>
                  <a:pt x="23636" y="451202"/>
                </a:lnTo>
                <a:lnTo>
                  <a:pt x="51196" y="488156"/>
                </a:lnTo>
                <a:lnTo>
                  <a:pt x="87488" y="517172"/>
                </a:lnTo>
                <a:lnTo>
                  <a:pt x="131189" y="536134"/>
                </a:lnTo>
                <a:lnTo>
                  <a:pt x="180975" y="542925"/>
                </a:lnTo>
                <a:lnTo>
                  <a:pt x="2133600" y="542925"/>
                </a:lnTo>
                <a:lnTo>
                  <a:pt x="2183385" y="536134"/>
                </a:lnTo>
                <a:lnTo>
                  <a:pt x="2227086" y="517172"/>
                </a:lnTo>
                <a:lnTo>
                  <a:pt x="2263378" y="488156"/>
                </a:lnTo>
                <a:lnTo>
                  <a:pt x="2290938" y="451202"/>
                </a:lnTo>
                <a:lnTo>
                  <a:pt x="2308445" y="408428"/>
                </a:lnTo>
                <a:lnTo>
                  <a:pt x="2314575" y="361950"/>
                </a:lnTo>
                <a:lnTo>
                  <a:pt x="2314575" y="180975"/>
                </a:lnTo>
                <a:lnTo>
                  <a:pt x="2308445" y="131189"/>
                </a:lnTo>
                <a:lnTo>
                  <a:pt x="2290938" y="87488"/>
                </a:lnTo>
                <a:lnTo>
                  <a:pt x="2263378" y="51196"/>
                </a:lnTo>
                <a:lnTo>
                  <a:pt x="2227086" y="23636"/>
                </a:lnTo>
                <a:lnTo>
                  <a:pt x="2183385" y="6129"/>
                </a:lnTo>
                <a:lnTo>
                  <a:pt x="2133600" y="0"/>
                </a:lnTo>
                <a:close/>
              </a:path>
            </a:pathLst>
          </a:custGeom>
          <a:solidFill>
            <a:srgbClr val="EB6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226240" y="4928466"/>
            <a:ext cx="231146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693420" algn="l"/>
              </a:tabLst>
            </a:pPr>
            <a:r>
              <a:rPr lang="ru-RU" sz="1500" b="1" spc="-5" dirty="0" smtClean="0">
                <a:solidFill>
                  <a:srgbClr val="FFFFFF"/>
                </a:solidFill>
                <a:latin typeface="Arial"/>
                <a:cs typeface="Arial"/>
              </a:rPr>
              <a:t>Диссеминация передового педагогического опыта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62989" y="5817575"/>
            <a:ext cx="1778149" cy="10772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4450" algn="r">
              <a:lnSpc>
                <a:spcPts val="1300"/>
              </a:lnSpc>
              <a:spcBef>
                <a:spcPts val="100"/>
              </a:spcBef>
            </a:pPr>
            <a:r>
              <a:rPr lang="ru-RU" sz="1100" spc="-5" dirty="0" smtClean="0">
                <a:solidFill>
                  <a:srgbClr val="424B5D"/>
                </a:solidFill>
                <a:latin typeface="Arial MT"/>
                <a:cs typeface="Arial MT"/>
              </a:rPr>
              <a:t> КПК </a:t>
            </a:r>
          </a:p>
          <a:p>
            <a:pPr marR="44450" algn="r">
              <a:lnSpc>
                <a:spcPts val="1300"/>
              </a:lnSpc>
              <a:spcBef>
                <a:spcPts val="100"/>
              </a:spcBef>
            </a:pPr>
            <a:r>
              <a:rPr lang="ru-RU" sz="1100" spc="-5" dirty="0" err="1" smtClean="0">
                <a:solidFill>
                  <a:srgbClr val="424B5D"/>
                </a:solidFill>
                <a:latin typeface="Arial MT"/>
                <a:cs typeface="Arial MT"/>
              </a:rPr>
              <a:t>Вебинары</a:t>
            </a:r>
            <a:r>
              <a:rPr lang="ru-RU" sz="1100" spc="-5" dirty="0" smtClean="0">
                <a:solidFill>
                  <a:srgbClr val="424B5D"/>
                </a:solidFill>
                <a:latin typeface="Arial MT"/>
                <a:cs typeface="Arial MT"/>
              </a:rPr>
              <a:t> </a:t>
            </a:r>
          </a:p>
          <a:p>
            <a:pPr marR="44450" algn="r">
              <a:lnSpc>
                <a:spcPts val="1300"/>
              </a:lnSpc>
              <a:spcBef>
                <a:spcPts val="100"/>
              </a:spcBef>
            </a:pPr>
            <a:r>
              <a:rPr lang="ru-RU" sz="1100" spc="-5" dirty="0" smtClean="0">
                <a:solidFill>
                  <a:srgbClr val="424B5D"/>
                </a:solidFill>
                <a:latin typeface="Arial MT"/>
                <a:cs typeface="Arial MT"/>
              </a:rPr>
              <a:t>Семинары </a:t>
            </a:r>
          </a:p>
          <a:p>
            <a:pPr marR="44450" algn="r">
              <a:lnSpc>
                <a:spcPts val="1300"/>
              </a:lnSpc>
              <a:spcBef>
                <a:spcPts val="100"/>
              </a:spcBef>
            </a:pPr>
            <a:r>
              <a:rPr lang="ru-RU" sz="1100" spc="-5" dirty="0" smtClean="0">
                <a:solidFill>
                  <a:srgbClr val="424B5D"/>
                </a:solidFill>
                <a:latin typeface="Arial MT"/>
                <a:cs typeface="Arial MT"/>
              </a:rPr>
              <a:t>Круглые столы </a:t>
            </a:r>
          </a:p>
          <a:p>
            <a:pPr marR="44450" algn="r">
              <a:lnSpc>
                <a:spcPts val="1300"/>
              </a:lnSpc>
              <a:spcBef>
                <a:spcPts val="100"/>
              </a:spcBef>
            </a:pPr>
            <a:r>
              <a:rPr lang="ru-RU" sz="1100" spc="-5" dirty="0" smtClean="0">
                <a:solidFill>
                  <a:srgbClr val="424B5D"/>
                </a:solidFill>
                <a:latin typeface="Arial MT"/>
                <a:cs typeface="Arial MT"/>
              </a:rPr>
              <a:t>Педагогические дискуссии </a:t>
            </a:r>
          </a:p>
          <a:p>
            <a:pPr marR="44450" algn="r">
              <a:lnSpc>
                <a:spcPts val="1300"/>
              </a:lnSpc>
              <a:spcBef>
                <a:spcPts val="100"/>
              </a:spcBef>
            </a:pPr>
            <a:r>
              <a:rPr lang="ru-RU" sz="1100" spc="-5" dirty="0" smtClean="0">
                <a:solidFill>
                  <a:srgbClr val="424B5D"/>
                </a:solidFill>
                <a:latin typeface="Arial MT"/>
                <a:cs typeface="Arial MT"/>
              </a:rPr>
              <a:t>Самообразование </a:t>
            </a:r>
            <a:endParaRPr sz="1100" dirty="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70712" y="5817575"/>
            <a:ext cx="1508125" cy="5386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4450" algn="r">
              <a:lnSpc>
                <a:spcPts val="1300"/>
              </a:lnSpc>
              <a:spcBef>
                <a:spcPts val="100"/>
              </a:spcBef>
            </a:pPr>
            <a:r>
              <a:rPr lang="ru-RU" sz="1100" dirty="0" smtClean="0">
                <a:latin typeface="Arial MT"/>
                <a:cs typeface="Arial MT"/>
              </a:rPr>
              <a:t>Мастер-классы </a:t>
            </a:r>
          </a:p>
          <a:p>
            <a:pPr marR="44450" algn="r">
              <a:lnSpc>
                <a:spcPts val="1300"/>
              </a:lnSpc>
              <a:spcBef>
                <a:spcPts val="100"/>
              </a:spcBef>
            </a:pPr>
            <a:r>
              <a:rPr lang="ru-RU" sz="1100" dirty="0" smtClean="0">
                <a:latin typeface="Arial MT"/>
                <a:cs typeface="Arial MT"/>
              </a:rPr>
              <a:t>Публикации </a:t>
            </a:r>
          </a:p>
          <a:p>
            <a:pPr marR="44450" algn="r">
              <a:lnSpc>
                <a:spcPts val="1300"/>
              </a:lnSpc>
              <a:spcBef>
                <a:spcPts val="100"/>
              </a:spcBef>
            </a:pPr>
            <a:endParaRPr sz="1100" dirty="0">
              <a:latin typeface="Arial MT"/>
              <a:cs typeface="Arial MT"/>
            </a:endParaRPr>
          </a:p>
        </p:txBody>
      </p:sp>
      <p:sp>
        <p:nvSpPr>
          <p:cNvPr id="24" name="object 22"/>
          <p:cNvSpPr txBox="1"/>
          <p:nvPr/>
        </p:nvSpPr>
        <p:spPr>
          <a:xfrm>
            <a:off x="4549397" y="5855040"/>
            <a:ext cx="1508125" cy="12182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4450" algn="r">
              <a:lnSpc>
                <a:spcPts val="1300"/>
              </a:lnSpc>
              <a:spcBef>
                <a:spcPts val="100"/>
              </a:spcBef>
            </a:pPr>
            <a:r>
              <a:rPr lang="ru-RU" sz="1100" dirty="0" err="1" smtClean="0">
                <a:latin typeface="Arial MT"/>
                <a:cs typeface="Arial MT"/>
              </a:rPr>
              <a:t>Взаимопосещение</a:t>
            </a:r>
            <a:r>
              <a:rPr lang="ru-RU" sz="1100" dirty="0" smtClean="0">
                <a:latin typeface="Arial MT"/>
                <a:cs typeface="Arial MT"/>
              </a:rPr>
              <a:t> уроков </a:t>
            </a:r>
          </a:p>
          <a:p>
            <a:pPr marR="44450" algn="r">
              <a:lnSpc>
                <a:spcPts val="1300"/>
              </a:lnSpc>
              <a:spcBef>
                <a:spcPts val="100"/>
              </a:spcBef>
            </a:pPr>
            <a:r>
              <a:rPr lang="ru-RU" sz="1100" dirty="0" smtClean="0">
                <a:latin typeface="Arial MT"/>
                <a:cs typeface="Arial MT"/>
              </a:rPr>
              <a:t>Анализ и коррекция </a:t>
            </a:r>
          </a:p>
          <a:p>
            <a:pPr marR="44450" algn="r">
              <a:lnSpc>
                <a:spcPts val="1300"/>
              </a:lnSpc>
              <a:spcBef>
                <a:spcPts val="100"/>
              </a:spcBef>
            </a:pPr>
            <a:r>
              <a:rPr lang="ru-RU" sz="1100" dirty="0" smtClean="0">
                <a:latin typeface="Arial MT"/>
                <a:cs typeface="Arial MT"/>
              </a:rPr>
              <a:t>Самоанализ </a:t>
            </a:r>
          </a:p>
          <a:p>
            <a:pPr marR="44450" algn="r">
              <a:lnSpc>
                <a:spcPts val="1300"/>
              </a:lnSpc>
              <a:spcBef>
                <a:spcPts val="100"/>
              </a:spcBef>
            </a:pPr>
            <a:r>
              <a:rPr lang="ru-RU" sz="1100" dirty="0" smtClean="0">
                <a:latin typeface="Arial MT"/>
                <a:cs typeface="Arial MT"/>
              </a:rPr>
              <a:t>Консультации и методическая помощь  </a:t>
            </a:r>
            <a:endParaRPr sz="11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200025"/>
            <a:ext cx="4318437" cy="32590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2131659"/>
            <a:ext cx="4610100" cy="34575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3850" y="886460"/>
            <a:ext cx="5638800" cy="4229100"/>
          </a:xfrm>
          <a:prstGeom prst="rect">
            <a:avLst/>
          </a:prstGeom>
          <a:scene3d>
            <a:camera prst="orthographicFront">
              <a:rot lat="0" lon="20999997" rev="0"/>
            </a:camera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7803" y="3586797"/>
            <a:ext cx="3350419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69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89100" y="729353"/>
            <a:ext cx="761315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" algn="ctr">
              <a:lnSpc>
                <a:spcPct val="100000"/>
              </a:lnSpc>
              <a:spcBef>
                <a:spcPts val="100"/>
              </a:spcBef>
            </a:pPr>
            <a:endParaRPr sz="1400" dirty="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03002" y="2930456"/>
            <a:ext cx="2514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01</a:t>
            </a:r>
            <a:endParaRPr sz="1600" dirty="0"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290716" y="2167585"/>
            <a:ext cx="323850" cy="323850"/>
            <a:chOff x="6290716" y="2167585"/>
            <a:chExt cx="323850" cy="323850"/>
          </a:xfrm>
        </p:grpSpPr>
        <p:sp>
          <p:nvSpPr>
            <p:cNvPr id="7" name="object 7"/>
            <p:cNvSpPr/>
            <p:nvPr/>
          </p:nvSpPr>
          <p:spPr>
            <a:xfrm>
              <a:off x="6290716" y="2167585"/>
              <a:ext cx="323850" cy="323850"/>
            </a:xfrm>
            <a:custGeom>
              <a:avLst/>
              <a:gdLst/>
              <a:ahLst/>
              <a:cxnLst/>
              <a:rect l="l" t="t" r="r" b="b"/>
              <a:pathLst>
                <a:path w="323850" h="323850">
                  <a:moveTo>
                    <a:pt x="19050" y="104775"/>
                  </a:moveTo>
                  <a:lnTo>
                    <a:pt x="12055" y="97482"/>
                  </a:lnTo>
                  <a:lnTo>
                    <a:pt x="5953" y="89296"/>
                  </a:lnTo>
                  <a:lnTo>
                    <a:pt x="1637" y="79325"/>
                  </a:lnTo>
                  <a:lnTo>
                    <a:pt x="0" y="66675"/>
                  </a:lnTo>
                  <a:lnTo>
                    <a:pt x="5060" y="40183"/>
                  </a:lnTo>
                  <a:lnTo>
                    <a:pt x="19050" y="19050"/>
                  </a:lnTo>
                  <a:lnTo>
                    <a:pt x="40183" y="5060"/>
                  </a:lnTo>
                  <a:lnTo>
                    <a:pt x="66675" y="0"/>
                  </a:lnTo>
                  <a:lnTo>
                    <a:pt x="79474" y="1637"/>
                  </a:lnTo>
                  <a:lnTo>
                    <a:pt x="90487" y="5953"/>
                  </a:lnTo>
                  <a:lnTo>
                    <a:pt x="96934" y="9525"/>
                  </a:lnTo>
                  <a:lnTo>
                    <a:pt x="66675" y="9525"/>
                  </a:lnTo>
                  <a:lnTo>
                    <a:pt x="45690" y="14436"/>
                  </a:lnTo>
                  <a:lnTo>
                    <a:pt x="27384" y="27384"/>
                  </a:lnTo>
                  <a:lnTo>
                    <a:pt x="14436" y="45690"/>
                  </a:lnTo>
                  <a:lnTo>
                    <a:pt x="9525" y="66675"/>
                  </a:lnTo>
                  <a:lnTo>
                    <a:pt x="9525" y="76200"/>
                  </a:lnTo>
                  <a:lnTo>
                    <a:pt x="19050" y="85725"/>
                  </a:lnTo>
                  <a:lnTo>
                    <a:pt x="38100" y="85725"/>
                  </a:lnTo>
                  <a:lnTo>
                    <a:pt x="19050" y="104775"/>
                  </a:lnTo>
                  <a:close/>
                </a:path>
                <a:path w="323850" h="323850">
                  <a:moveTo>
                    <a:pt x="272142" y="57150"/>
                  </a:moveTo>
                  <a:lnTo>
                    <a:pt x="247650" y="57150"/>
                  </a:lnTo>
                  <a:lnTo>
                    <a:pt x="209550" y="19050"/>
                  </a:lnTo>
                  <a:lnTo>
                    <a:pt x="218182" y="12055"/>
                  </a:lnTo>
                  <a:lnTo>
                    <a:pt x="228600" y="5953"/>
                  </a:lnTo>
                  <a:lnTo>
                    <a:pt x="239017" y="1637"/>
                  </a:lnTo>
                  <a:lnTo>
                    <a:pt x="247650" y="0"/>
                  </a:lnTo>
                  <a:lnTo>
                    <a:pt x="257175" y="0"/>
                  </a:lnTo>
                  <a:lnTo>
                    <a:pt x="283666" y="5060"/>
                  </a:lnTo>
                  <a:lnTo>
                    <a:pt x="290411" y="9525"/>
                  </a:lnTo>
                  <a:lnTo>
                    <a:pt x="257175" y="9525"/>
                  </a:lnTo>
                  <a:lnTo>
                    <a:pt x="250031" y="9673"/>
                  </a:lnTo>
                  <a:lnTo>
                    <a:pt x="242887" y="10715"/>
                  </a:lnTo>
                  <a:lnTo>
                    <a:pt x="235743" y="13543"/>
                  </a:lnTo>
                  <a:lnTo>
                    <a:pt x="228600" y="19050"/>
                  </a:lnTo>
                  <a:lnTo>
                    <a:pt x="272142" y="57150"/>
                  </a:lnTo>
                  <a:close/>
                </a:path>
                <a:path w="323850" h="323850">
                  <a:moveTo>
                    <a:pt x="38100" y="85725"/>
                  </a:moveTo>
                  <a:lnTo>
                    <a:pt x="19050" y="85725"/>
                  </a:lnTo>
                  <a:lnTo>
                    <a:pt x="85725" y="19050"/>
                  </a:lnTo>
                  <a:lnTo>
                    <a:pt x="85725" y="9525"/>
                  </a:lnTo>
                  <a:lnTo>
                    <a:pt x="96934" y="9525"/>
                  </a:lnTo>
                  <a:lnTo>
                    <a:pt x="114300" y="19050"/>
                  </a:lnTo>
                  <a:lnTo>
                    <a:pt x="76200" y="66675"/>
                  </a:lnTo>
                  <a:lnTo>
                    <a:pt x="57150" y="66675"/>
                  </a:lnTo>
                  <a:lnTo>
                    <a:pt x="38100" y="85725"/>
                  </a:lnTo>
                  <a:close/>
                </a:path>
                <a:path w="323850" h="323850">
                  <a:moveTo>
                    <a:pt x="319442" y="85725"/>
                  </a:moveTo>
                  <a:lnTo>
                    <a:pt x="304800" y="85725"/>
                  </a:lnTo>
                  <a:lnTo>
                    <a:pt x="304800" y="66675"/>
                  </a:lnTo>
                  <a:lnTo>
                    <a:pt x="301376" y="45690"/>
                  </a:lnTo>
                  <a:lnTo>
                    <a:pt x="291703" y="27384"/>
                  </a:lnTo>
                  <a:lnTo>
                    <a:pt x="276671" y="14436"/>
                  </a:lnTo>
                  <a:lnTo>
                    <a:pt x="257175" y="9525"/>
                  </a:lnTo>
                  <a:lnTo>
                    <a:pt x="290411" y="9525"/>
                  </a:lnTo>
                  <a:lnTo>
                    <a:pt x="304800" y="19050"/>
                  </a:lnTo>
                  <a:lnTo>
                    <a:pt x="318789" y="40183"/>
                  </a:lnTo>
                  <a:lnTo>
                    <a:pt x="323850" y="66675"/>
                  </a:lnTo>
                  <a:lnTo>
                    <a:pt x="322212" y="79325"/>
                  </a:lnTo>
                  <a:lnTo>
                    <a:pt x="319442" y="85725"/>
                  </a:lnTo>
                  <a:close/>
                </a:path>
                <a:path w="323850" h="323850">
                  <a:moveTo>
                    <a:pt x="38100" y="314325"/>
                  </a:moveTo>
                  <a:lnTo>
                    <a:pt x="28575" y="304800"/>
                  </a:lnTo>
                  <a:lnTo>
                    <a:pt x="57150" y="266700"/>
                  </a:lnTo>
                  <a:lnTo>
                    <a:pt x="43160" y="249287"/>
                  </a:lnTo>
                  <a:lnTo>
                    <a:pt x="30956" y="227409"/>
                  </a:lnTo>
                  <a:lnTo>
                    <a:pt x="22324" y="203745"/>
                  </a:lnTo>
                  <a:lnTo>
                    <a:pt x="19050" y="180975"/>
                  </a:lnTo>
                  <a:lnTo>
                    <a:pt x="22324" y="147042"/>
                  </a:lnTo>
                  <a:lnTo>
                    <a:pt x="30956" y="116681"/>
                  </a:lnTo>
                  <a:lnTo>
                    <a:pt x="43160" y="89892"/>
                  </a:lnTo>
                  <a:lnTo>
                    <a:pt x="57150" y="66675"/>
                  </a:lnTo>
                  <a:lnTo>
                    <a:pt x="76200" y="66675"/>
                  </a:lnTo>
                  <a:lnTo>
                    <a:pt x="91975" y="54173"/>
                  </a:lnTo>
                  <a:lnTo>
                    <a:pt x="109537" y="45243"/>
                  </a:lnTo>
                  <a:lnTo>
                    <a:pt x="127099" y="39885"/>
                  </a:lnTo>
                  <a:lnTo>
                    <a:pt x="142875" y="38100"/>
                  </a:lnTo>
                  <a:lnTo>
                    <a:pt x="142875" y="28575"/>
                  </a:lnTo>
                  <a:lnTo>
                    <a:pt x="171450" y="28575"/>
                  </a:lnTo>
                  <a:lnTo>
                    <a:pt x="171450" y="38100"/>
                  </a:lnTo>
                  <a:lnTo>
                    <a:pt x="191392" y="39737"/>
                  </a:lnTo>
                  <a:lnTo>
                    <a:pt x="209550" y="44053"/>
                  </a:lnTo>
                  <a:lnTo>
                    <a:pt x="220178" y="47625"/>
                  </a:lnTo>
                  <a:lnTo>
                    <a:pt x="161925" y="47625"/>
                  </a:lnTo>
                  <a:lnTo>
                    <a:pt x="108942" y="57596"/>
                  </a:lnTo>
                  <a:lnTo>
                    <a:pt x="66675" y="84534"/>
                  </a:lnTo>
                  <a:lnTo>
                    <a:pt x="38695" y="123973"/>
                  </a:lnTo>
                  <a:lnTo>
                    <a:pt x="28575" y="171450"/>
                  </a:lnTo>
                  <a:lnTo>
                    <a:pt x="35128" y="214579"/>
                  </a:lnTo>
                  <a:lnTo>
                    <a:pt x="53568" y="251307"/>
                  </a:lnTo>
                  <a:lnTo>
                    <a:pt x="78485" y="276225"/>
                  </a:lnTo>
                  <a:lnTo>
                    <a:pt x="66675" y="276225"/>
                  </a:lnTo>
                  <a:lnTo>
                    <a:pt x="38100" y="314325"/>
                  </a:lnTo>
                  <a:close/>
                </a:path>
                <a:path w="323850" h="323850">
                  <a:moveTo>
                    <a:pt x="222022" y="304800"/>
                  </a:moveTo>
                  <a:lnTo>
                    <a:pt x="161925" y="304800"/>
                  </a:lnTo>
                  <a:lnTo>
                    <a:pt x="209401" y="294679"/>
                  </a:lnTo>
                  <a:lnTo>
                    <a:pt x="248840" y="266700"/>
                  </a:lnTo>
                  <a:lnTo>
                    <a:pt x="275778" y="224432"/>
                  </a:lnTo>
                  <a:lnTo>
                    <a:pt x="285750" y="171450"/>
                  </a:lnTo>
                  <a:lnTo>
                    <a:pt x="275778" y="123973"/>
                  </a:lnTo>
                  <a:lnTo>
                    <a:pt x="248840" y="84534"/>
                  </a:lnTo>
                  <a:lnTo>
                    <a:pt x="209401" y="57596"/>
                  </a:lnTo>
                  <a:lnTo>
                    <a:pt x="161925" y="47625"/>
                  </a:lnTo>
                  <a:lnTo>
                    <a:pt x="220178" y="47625"/>
                  </a:lnTo>
                  <a:lnTo>
                    <a:pt x="227707" y="50155"/>
                  </a:lnTo>
                  <a:lnTo>
                    <a:pt x="247650" y="57150"/>
                  </a:lnTo>
                  <a:lnTo>
                    <a:pt x="272142" y="57150"/>
                  </a:lnTo>
                  <a:lnTo>
                    <a:pt x="293914" y="76200"/>
                  </a:lnTo>
                  <a:lnTo>
                    <a:pt x="257175" y="76200"/>
                  </a:lnTo>
                  <a:lnTo>
                    <a:pt x="275183" y="93910"/>
                  </a:lnTo>
                  <a:lnTo>
                    <a:pt x="286940" y="117871"/>
                  </a:lnTo>
                  <a:lnTo>
                    <a:pt x="293340" y="147191"/>
                  </a:lnTo>
                  <a:lnTo>
                    <a:pt x="295275" y="180975"/>
                  </a:lnTo>
                  <a:lnTo>
                    <a:pt x="293489" y="203745"/>
                  </a:lnTo>
                  <a:lnTo>
                    <a:pt x="288131" y="227409"/>
                  </a:lnTo>
                  <a:lnTo>
                    <a:pt x="279201" y="249287"/>
                  </a:lnTo>
                  <a:lnTo>
                    <a:pt x="266700" y="266700"/>
                  </a:lnTo>
                  <a:lnTo>
                    <a:pt x="273843" y="276225"/>
                  </a:lnTo>
                  <a:lnTo>
                    <a:pt x="257175" y="276225"/>
                  </a:lnTo>
                  <a:lnTo>
                    <a:pt x="235594" y="295721"/>
                  </a:lnTo>
                  <a:lnTo>
                    <a:pt x="222022" y="304800"/>
                  </a:lnTo>
                  <a:close/>
                </a:path>
                <a:path w="323850" h="323850">
                  <a:moveTo>
                    <a:pt x="304800" y="104775"/>
                  </a:moveTo>
                  <a:lnTo>
                    <a:pt x="257175" y="76200"/>
                  </a:lnTo>
                  <a:lnTo>
                    <a:pt x="293914" y="76200"/>
                  </a:lnTo>
                  <a:lnTo>
                    <a:pt x="304800" y="85725"/>
                  </a:lnTo>
                  <a:lnTo>
                    <a:pt x="319442" y="85725"/>
                  </a:lnTo>
                  <a:lnTo>
                    <a:pt x="317896" y="89296"/>
                  </a:lnTo>
                  <a:lnTo>
                    <a:pt x="311794" y="97482"/>
                  </a:lnTo>
                  <a:lnTo>
                    <a:pt x="304800" y="104775"/>
                  </a:lnTo>
                  <a:close/>
                </a:path>
                <a:path w="323850" h="323850">
                  <a:moveTo>
                    <a:pt x="161925" y="323850"/>
                  </a:moveTo>
                  <a:lnTo>
                    <a:pt x="133647" y="320426"/>
                  </a:lnTo>
                  <a:lnTo>
                    <a:pt x="107156" y="310753"/>
                  </a:lnTo>
                  <a:lnTo>
                    <a:pt x="84236" y="295721"/>
                  </a:lnTo>
                  <a:lnTo>
                    <a:pt x="66675" y="276225"/>
                  </a:lnTo>
                  <a:lnTo>
                    <a:pt x="78485" y="276225"/>
                  </a:lnTo>
                  <a:lnTo>
                    <a:pt x="82067" y="279806"/>
                  </a:lnTo>
                  <a:lnTo>
                    <a:pt x="118795" y="298246"/>
                  </a:lnTo>
                  <a:lnTo>
                    <a:pt x="161925" y="304800"/>
                  </a:lnTo>
                  <a:lnTo>
                    <a:pt x="222022" y="304800"/>
                  </a:lnTo>
                  <a:lnTo>
                    <a:pt x="213121" y="310753"/>
                  </a:lnTo>
                  <a:lnTo>
                    <a:pt x="188862" y="320426"/>
                  </a:lnTo>
                  <a:lnTo>
                    <a:pt x="161925" y="323850"/>
                  </a:lnTo>
                  <a:close/>
                </a:path>
                <a:path w="323850" h="323850">
                  <a:moveTo>
                    <a:pt x="285750" y="314325"/>
                  </a:moveTo>
                  <a:lnTo>
                    <a:pt x="257175" y="276225"/>
                  </a:lnTo>
                  <a:lnTo>
                    <a:pt x="273843" y="276225"/>
                  </a:lnTo>
                  <a:lnTo>
                    <a:pt x="295275" y="304800"/>
                  </a:lnTo>
                  <a:lnTo>
                    <a:pt x="285750" y="3143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95478" y="2172347"/>
              <a:ext cx="85725" cy="8572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14553" y="2172347"/>
              <a:ext cx="85725" cy="8572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374511" y="2250449"/>
              <a:ext cx="85725" cy="114300"/>
            </a:xfrm>
            <a:custGeom>
              <a:avLst/>
              <a:gdLst/>
              <a:ahLst/>
              <a:cxnLst/>
              <a:rect l="l" t="t" r="r" b="b"/>
              <a:pathLst>
                <a:path w="85725" h="114300">
                  <a:moveTo>
                    <a:pt x="85725" y="0"/>
                  </a:moveTo>
                  <a:lnTo>
                    <a:pt x="76200" y="0"/>
                  </a:lnTo>
                  <a:lnTo>
                    <a:pt x="76200" y="104140"/>
                  </a:lnTo>
                  <a:lnTo>
                    <a:pt x="0" y="104140"/>
                  </a:lnTo>
                  <a:lnTo>
                    <a:pt x="0" y="114300"/>
                  </a:lnTo>
                  <a:lnTo>
                    <a:pt x="85725" y="114300"/>
                  </a:lnTo>
                  <a:lnTo>
                    <a:pt x="85725" y="104140"/>
                  </a:lnTo>
                  <a:lnTo>
                    <a:pt x="857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671848" y="4580312"/>
            <a:ext cx="2514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 smtClean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endParaRPr sz="1600" dirty="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747737" y="5989638"/>
            <a:ext cx="2514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03</a:t>
            </a:r>
            <a:endParaRPr sz="1600" dirty="0">
              <a:latin typeface="Arial MT"/>
              <a:cs typeface="Arial M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15" y="172777"/>
            <a:ext cx="6235700" cy="46767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32" y="4086720"/>
            <a:ext cx="7251700" cy="32632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9" t="3279" r="11363" b="-948"/>
          <a:stretch/>
        </p:blipFill>
        <p:spPr>
          <a:xfrm>
            <a:off x="2796336" y="1238279"/>
            <a:ext cx="7391400" cy="478595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553643" y="4727432"/>
            <a:ext cx="1085850" cy="1085850"/>
          </a:xfrm>
          <a:custGeom>
            <a:avLst/>
            <a:gdLst/>
            <a:ahLst/>
            <a:cxnLst/>
            <a:rect l="l" t="t" r="r" b="b"/>
            <a:pathLst>
              <a:path w="1085850" h="1085850">
                <a:moveTo>
                  <a:pt x="542924" y="0"/>
                </a:moveTo>
                <a:lnTo>
                  <a:pt x="333523" y="84832"/>
                </a:lnTo>
                <a:lnTo>
                  <a:pt x="160734" y="271462"/>
                </a:lnTo>
                <a:lnTo>
                  <a:pt x="43308" y="458092"/>
                </a:lnTo>
                <a:lnTo>
                  <a:pt x="0" y="542925"/>
                </a:lnTo>
                <a:lnTo>
                  <a:pt x="43308" y="627757"/>
                </a:lnTo>
                <a:lnTo>
                  <a:pt x="160734" y="814387"/>
                </a:lnTo>
                <a:lnTo>
                  <a:pt x="333523" y="1001017"/>
                </a:lnTo>
                <a:lnTo>
                  <a:pt x="542924" y="1085850"/>
                </a:lnTo>
                <a:lnTo>
                  <a:pt x="590472" y="1083896"/>
                </a:lnTo>
                <a:lnTo>
                  <a:pt x="636761" y="1078134"/>
                </a:lnTo>
                <a:lnTo>
                  <a:pt x="681642" y="1068714"/>
                </a:lnTo>
                <a:lnTo>
                  <a:pt x="724965" y="1055787"/>
                </a:lnTo>
                <a:lnTo>
                  <a:pt x="766579" y="1039502"/>
                </a:lnTo>
                <a:lnTo>
                  <a:pt x="806336" y="1020009"/>
                </a:lnTo>
                <a:lnTo>
                  <a:pt x="844085" y="997458"/>
                </a:lnTo>
                <a:lnTo>
                  <a:pt x="879675" y="971999"/>
                </a:lnTo>
                <a:lnTo>
                  <a:pt x="912958" y="943783"/>
                </a:lnTo>
                <a:lnTo>
                  <a:pt x="943783" y="912958"/>
                </a:lnTo>
                <a:lnTo>
                  <a:pt x="971999" y="879675"/>
                </a:lnTo>
                <a:lnTo>
                  <a:pt x="997458" y="844085"/>
                </a:lnTo>
                <a:lnTo>
                  <a:pt x="1020009" y="806336"/>
                </a:lnTo>
                <a:lnTo>
                  <a:pt x="1039502" y="766579"/>
                </a:lnTo>
                <a:lnTo>
                  <a:pt x="1055787" y="724965"/>
                </a:lnTo>
                <a:lnTo>
                  <a:pt x="1068714" y="681642"/>
                </a:lnTo>
                <a:lnTo>
                  <a:pt x="1078134" y="636761"/>
                </a:lnTo>
                <a:lnTo>
                  <a:pt x="1083896" y="590472"/>
                </a:lnTo>
                <a:lnTo>
                  <a:pt x="1085850" y="542925"/>
                </a:lnTo>
                <a:lnTo>
                  <a:pt x="1083896" y="496727"/>
                </a:lnTo>
                <a:lnTo>
                  <a:pt x="1078134" y="451496"/>
                </a:lnTo>
                <a:lnTo>
                  <a:pt x="1068714" y="407407"/>
                </a:lnTo>
                <a:lnTo>
                  <a:pt x="1055787" y="364634"/>
                </a:lnTo>
                <a:lnTo>
                  <a:pt x="1039502" y="323352"/>
                </a:lnTo>
                <a:lnTo>
                  <a:pt x="1020009" y="283737"/>
                </a:lnTo>
                <a:lnTo>
                  <a:pt x="997458" y="245964"/>
                </a:lnTo>
                <a:lnTo>
                  <a:pt x="971999" y="210206"/>
                </a:lnTo>
                <a:lnTo>
                  <a:pt x="943783" y="176640"/>
                </a:lnTo>
                <a:lnTo>
                  <a:pt x="912958" y="145441"/>
                </a:lnTo>
                <a:lnTo>
                  <a:pt x="879675" y="116782"/>
                </a:lnTo>
                <a:lnTo>
                  <a:pt x="844085" y="90840"/>
                </a:lnTo>
                <a:lnTo>
                  <a:pt x="806336" y="67790"/>
                </a:lnTo>
                <a:lnTo>
                  <a:pt x="766579" y="47805"/>
                </a:lnTo>
                <a:lnTo>
                  <a:pt x="724965" y="31062"/>
                </a:lnTo>
                <a:lnTo>
                  <a:pt x="681642" y="17734"/>
                </a:lnTo>
                <a:lnTo>
                  <a:pt x="636761" y="7998"/>
                </a:lnTo>
                <a:lnTo>
                  <a:pt x="590472" y="2028"/>
                </a:lnTo>
                <a:lnTo>
                  <a:pt x="542924" y="0"/>
                </a:lnTo>
                <a:close/>
              </a:path>
            </a:pathLst>
          </a:custGeom>
          <a:solidFill>
            <a:srgbClr val="EB6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93862" y="4828232"/>
            <a:ext cx="3762375" cy="885825"/>
          </a:xfrm>
          <a:custGeom>
            <a:avLst/>
            <a:gdLst/>
            <a:ahLst/>
            <a:cxnLst/>
            <a:rect l="l" t="t" r="r" b="b"/>
            <a:pathLst>
              <a:path w="3762375" h="885825">
                <a:moveTo>
                  <a:pt x="3590925" y="0"/>
                </a:moveTo>
                <a:lnTo>
                  <a:pt x="171450" y="0"/>
                </a:lnTo>
                <a:lnTo>
                  <a:pt x="117043" y="6553"/>
                </a:lnTo>
                <a:lnTo>
                  <a:pt x="69951" y="24993"/>
                </a:lnTo>
                <a:lnTo>
                  <a:pt x="32918" y="53492"/>
                </a:lnTo>
                <a:lnTo>
                  <a:pt x="8686" y="90220"/>
                </a:lnTo>
                <a:lnTo>
                  <a:pt x="0" y="133350"/>
                </a:lnTo>
                <a:lnTo>
                  <a:pt x="0" y="742950"/>
                </a:lnTo>
                <a:lnTo>
                  <a:pt x="8686" y="787069"/>
                </a:lnTo>
                <a:lnTo>
                  <a:pt x="32918" y="826160"/>
                </a:lnTo>
                <a:lnTo>
                  <a:pt x="69951" y="857478"/>
                </a:lnTo>
                <a:lnTo>
                  <a:pt x="117043" y="878281"/>
                </a:lnTo>
                <a:lnTo>
                  <a:pt x="171450" y="885825"/>
                </a:lnTo>
                <a:lnTo>
                  <a:pt x="3590925" y="885825"/>
                </a:lnTo>
                <a:lnTo>
                  <a:pt x="3645331" y="878281"/>
                </a:lnTo>
                <a:lnTo>
                  <a:pt x="3692423" y="857478"/>
                </a:lnTo>
                <a:lnTo>
                  <a:pt x="3729456" y="826160"/>
                </a:lnTo>
                <a:lnTo>
                  <a:pt x="3753688" y="787069"/>
                </a:lnTo>
                <a:lnTo>
                  <a:pt x="3762375" y="742950"/>
                </a:lnTo>
                <a:lnTo>
                  <a:pt x="3762375" y="133350"/>
                </a:lnTo>
                <a:lnTo>
                  <a:pt x="3753688" y="90220"/>
                </a:lnTo>
                <a:lnTo>
                  <a:pt x="3729456" y="53492"/>
                </a:lnTo>
                <a:lnTo>
                  <a:pt x="3692423" y="24993"/>
                </a:lnTo>
                <a:lnTo>
                  <a:pt x="3645331" y="6553"/>
                </a:lnTo>
                <a:lnTo>
                  <a:pt x="3590925" y="0"/>
                </a:lnTo>
                <a:close/>
              </a:path>
            </a:pathLst>
          </a:custGeom>
          <a:solidFill>
            <a:srgbClr val="EB6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3643" y="3640388"/>
            <a:ext cx="1085850" cy="1085850"/>
          </a:xfrm>
          <a:custGeom>
            <a:avLst/>
            <a:gdLst/>
            <a:ahLst/>
            <a:cxnLst/>
            <a:rect l="l" t="t" r="r" b="b"/>
            <a:pathLst>
              <a:path w="1085850" h="1085850">
                <a:moveTo>
                  <a:pt x="542924" y="0"/>
                </a:moveTo>
                <a:lnTo>
                  <a:pt x="496727" y="2028"/>
                </a:lnTo>
                <a:lnTo>
                  <a:pt x="451496" y="7998"/>
                </a:lnTo>
                <a:lnTo>
                  <a:pt x="407407" y="17734"/>
                </a:lnTo>
                <a:lnTo>
                  <a:pt x="364634" y="31062"/>
                </a:lnTo>
                <a:lnTo>
                  <a:pt x="323352" y="47805"/>
                </a:lnTo>
                <a:lnTo>
                  <a:pt x="283737" y="67790"/>
                </a:lnTo>
                <a:lnTo>
                  <a:pt x="245964" y="90840"/>
                </a:lnTo>
                <a:lnTo>
                  <a:pt x="210206" y="116782"/>
                </a:lnTo>
                <a:lnTo>
                  <a:pt x="176640" y="145441"/>
                </a:lnTo>
                <a:lnTo>
                  <a:pt x="145441" y="176640"/>
                </a:lnTo>
                <a:lnTo>
                  <a:pt x="116782" y="210206"/>
                </a:lnTo>
                <a:lnTo>
                  <a:pt x="90840" y="245964"/>
                </a:lnTo>
                <a:lnTo>
                  <a:pt x="67790" y="283737"/>
                </a:lnTo>
                <a:lnTo>
                  <a:pt x="47805" y="323352"/>
                </a:lnTo>
                <a:lnTo>
                  <a:pt x="31062" y="364634"/>
                </a:lnTo>
                <a:lnTo>
                  <a:pt x="17734" y="407407"/>
                </a:lnTo>
                <a:lnTo>
                  <a:pt x="7998" y="451496"/>
                </a:lnTo>
                <a:lnTo>
                  <a:pt x="2028" y="496727"/>
                </a:lnTo>
                <a:lnTo>
                  <a:pt x="0" y="542925"/>
                </a:lnTo>
                <a:lnTo>
                  <a:pt x="2028" y="590472"/>
                </a:lnTo>
                <a:lnTo>
                  <a:pt x="7998" y="636761"/>
                </a:lnTo>
                <a:lnTo>
                  <a:pt x="17734" y="681642"/>
                </a:lnTo>
                <a:lnTo>
                  <a:pt x="31062" y="724965"/>
                </a:lnTo>
                <a:lnTo>
                  <a:pt x="47805" y="766579"/>
                </a:lnTo>
                <a:lnTo>
                  <a:pt x="67790" y="806336"/>
                </a:lnTo>
                <a:lnTo>
                  <a:pt x="90840" y="844085"/>
                </a:lnTo>
                <a:lnTo>
                  <a:pt x="116782" y="879675"/>
                </a:lnTo>
                <a:lnTo>
                  <a:pt x="145441" y="912958"/>
                </a:lnTo>
                <a:lnTo>
                  <a:pt x="176640" y="943783"/>
                </a:lnTo>
                <a:lnTo>
                  <a:pt x="210206" y="971999"/>
                </a:lnTo>
                <a:lnTo>
                  <a:pt x="245964" y="997458"/>
                </a:lnTo>
                <a:lnTo>
                  <a:pt x="283737" y="1020009"/>
                </a:lnTo>
                <a:lnTo>
                  <a:pt x="323352" y="1039502"/>
                </a:lnTo>
                <a:lnTo>
                  <a:pt x="364634" y="1055787"/>
                </a:lnTo>
                <a:lnTo>
                  <a:pt x="407407" y="1068714"/>
                </a:lnTo>
                <a:lnTo>
                  <a:pt x="451496" y="1078134"/>
                </a:lnTo>
                <a:lnTo>
                  <a:pt x="496727" y="1083896"/>
                </a:lnTo>
                <a:lnTo>
                  <a:pt x="542924" y="1085849"/>
                </a:lnTo>
                <a:lnTo>
                  <a:pt x="756344" y="1001017"/>
                </a:lnTo>
                <a:lnTo>
                  <a:pt x="928687" y="814387"/>
                </a:lnTo>
                <a:lnTo>
                  <a:pt x="1043880" y="627757"/>
                </a:lnTo>
                <a:lnTo>
                  <a:pt x="1085850" y="542925"/>
                </a:lnTo>
                <a:lnTo>
                  <a:pt x="1043880" y="458092"/>
                </a:lnTo>
                <a:lnTo>
                  <a:pt x="928687" y="271462"/>
                </a:lnTo>
                <a:lnTo>
                  <a:pt x="756344" y="84832"/>
                </a:lnTo>
                <a:lnTo>
                  <a:pt x="542924" y="0"/>
                </a:lnTo>
                <a:close/>
              </a:path>
            </a:pathLst>
          </a:custGeom>
          <a:solidFill>
            <a:srgbClr val="424B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93862" y="3741188"/>
            <a:ext cx="3762375" cy="885825"/>
          </a:xfrm>
          <a:custGeom>
            <a:avLst/>
            <a:gdLst/>
            <a:ahLst/>
            <a:cxnLst/>
            <a:rect l="l" t="t" r="r" b="b"/>
            <a:pathLst>
              <a:path w="3762375" h="885825">
                <a:moveTo>
                  <a:pt x="3590925" y="0"/>
                </a:moveTo>
                <a:lnTo>
                  <a:pt x="171450" y="0"/>
                </a:lnTo>
                <a:lnTo>
                  <a:pt x="117043" y="6553"/>
                </a:lnTo>
                <a:lnTo>
                  <a:pt x="69951" y="24993"/>
                </a:lnTo>
                <a:lnTo>
                  <a:pt x="32918" y="53492"/>
                </a:lnTo>
                <a:lnTo>
                  <a:pt x="8686" y="90220"/>
                </a:lnTo>
                <a:lnTo>
                  <a:pt x="0" y="133350"/>
                </a:lnTo>
                <a:lnTo>
                  <a:pt x="0" y="742950"/>
                </a:lnTo>
                <a:lnTo>
                  <a:pt x="8686" y="787069"/>
                </a:lnTo>
                <a:lnTo>
                  <a:pt x="32918" y="826160"/>
                </a:lnTo>
                <a:lnTo>
                  <a:pt x="69951" y="857478"/>
                </a:lnTo>
                <a:lnTo>
                  <a:pt x="117043" y="878281"/>
                </a:lnTo>
                <a:lnTo>
                  <a:pt x="171450" y="885825"/>
                </a:lnTo>
                <a:lnTo>
                  <a:pt x="3590925" y="885825"/>
                </a:lnTo>
                <a:lnTo>
                  <a:pt x="3645331" y="878281"/>
                </a:lnTo>
                <a:lnTo>
                  <a:pt x="3692423" y="857478"/>
                </a:lnTo>
                <a:lnTo>
                  <a:pt x="3729456" y="826160"/>
                </a:lnTo>
                <a:lnTo>
                  <a:pt x="3753688" y="787069"/>
                </a:lnTo>
                <a:lnTo>
                  <a:pt x="3762375" y="742950"/>
                </a:lnTo>
                <a:lnTo>
                  <a:pt x="3762375" y="133350"/>
                </a:lnTo>
                <a:lnTo>
                  <a:pt x="3753688" y="90220"/>
                </a:lnTo>
                <a:lnTo>
                  <a:pt x="3729456" y="53492"/>
                </a:lnTo>
                <a:lnTo>
                  <a:pt x="3692423" y="24993"/>
                </a:lnTo>
                <a:lnTo>
                  <a:pt x="3645331" y="6553"/>
                </a:lnTo>
                <a:lnTo>
                  <a:pt x="3590925" y="0"/>
                </a:lnTo>
                <a:close/>
              </a:path>
            </a:pathLst>
          </a:custGeom>
          <a:solidFill>
            <a:srgbClr val="424B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93862" y="2646219"/>
            <a:ext cx="3762375" cy="885825"/>
          </a:xfrm>
          <a:custGeom>
            <a:avLst/>
            <a:gdLst/>
            <a:ahLst/>
            <a:cxnLst/>
            <a:rect l="l" t="t" r="r" b="b"/>
            <a:pathLst>
              <a:path w="3762375" h="885825">
                <a:moveTo>
                  <a:pt x="3590925" y="0"/>
                </a:moveTo>
                <a:lnTo>
                  <a:pt x="171450" y="0"/>
                </a:lnTo>
                <a:lnTo>
                  <a:pt x="117043" y="6553"/>
                </a:lnTo>
                <a:lnTo>
                  <a:pt x="69951" y="24993"/>
                </a:lnTo>
                <a:lnTo>
                  <a:pt x="32918" y="53492"/>
                </a:lnTo>
                <a:lnTo>
                  <a:pt x="8686" y="90220"/>
                </a:lnTo>
                <a:lnTo>
                  <a:pt x="0" y="133350"/>
                </a:lnTo>
                <a:lnTo>
                  <a:pt x="0" y="742950"/>
                </a:lnTo>
                <a:lnTo>
                  <a:pt x="8686" y="787069"/>
                </a:lnTo>
                <a:lnTo>
                  <a:pt x="32918" y="826160"/>
                </a:lnTo>
                <a:lnTo>
                  <a:pt x="69951" y="857478"/>
                </a:lnTo>
                <a:lnTo>
                  <a:pt x="117043" y="878281"/>
                </a:lnTo>
                <a:lnTo>
                  <a:pt x="171450" y="885825"/>
                </a:lnTo>
                <a:lnTo>
                  <a:pt x="3590925" y="885825"/>
                </a:lnTo>
                <a:lnTo>
                  <a:pt x="3645331" y="878281"/>
                </a:lnTo>
                <a:lnTo>
                  <a:pt x="3692423" y="857478"/>
                </a:lnTo>
                <a:lnTo>
                  <a:pt x="3729456" y="826160"/>
                </a:lnTo>
                <a:lnTo>
                  <a:pt x="3753688" y="787069"/>
                </a:lnTo>
                <a:lnTo>
                  <a:pt x="3762375" y="742950"/>
                </a:lnTo>
                <a:lnTo>
                  <a:pt x="3762375" y="133350"/>
                </a:lnTo>
                <a:lnTo>
                  <a:pt x="3753688" y="90220"/>
                </a:lnTo>
                <a:lnTo>
                  <a:pt x="3729456" y="53492"/>
                </a:lnTo>
                <a:lnTo>
                  <a:pt x="3692423" y="24993"/>
                </a:lnTo>
                <a:lnTo>
                  <a:pt x="3645331" y="6553"/>
                </a:lnTo>
                <a:lnTo>
                  <a:pt x="3590925" y="0"/>
                </a:lnTo>
                <a:close/>
              </a:path>
            </a:pathLst>
          </a:custGeom>
          <a:solidFill>
            <a:srgbClr val="EB6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3643" y="2545407"/>
            <a:ext cx="1085850" cy="1085850"/>
          </a:xfrm>
          <a:custGeom>
            <a:avLst/>
            <a:gdLst/>
            <a:ahLst/>
            <a:cxnLst/>
            <a:rect l="l" t="t" r="r" b="b"/>
            <a:pathLst>
              <a:path w="1085850" h="1085850">
                <a:moveTo>
                  <a:pt x="542924" y="0"/>
                </a:moveTo>
                <a:lnTo>
                  <a:pt x="333523" y="84832"/>
                </a:lnTo>
                <a:lnTo>
                  <a:pt x="160734" y="271462"/>
                </a:lnTo>
                <a:lnTo>
                  <a:pt x="43308" y="458092"/>
                </a:lnTo>
                <a:lnTo>
                  <a:pt x="0" y="542925"/>
                </a:lnTo>
                <a:lnTo>
                  <a:pt x="43308" y="627757"/>
                </a:lnTo>
                <a:lnTo>
                  <a:pt x="160734" y="814387"/>
                </a:lnTo>
                <a:lnTo>
                  <a:pt x="333523" y="1001017"/>
                </a:lnTo>
                <a:lnTo>
                  <a:pt x="542924" y="1085850"/>
                </a:lnTo>
                <a:lnTo>
                  <a:pt x="590472" y="1083896"/>
                </a:lnTo>
                <a:lnTo>
                  <a:pt x="636761" y="1078134"/>
                </a:lnTo>
                <a:lnTo>
                  <a:pt x="681642" y="1068714"/>
                </a:lnTo>
                <a:lnTo>
                  <a:pt x="724965" y="1055787"/>
                </a:lnTo>
                <a:lnTo>
                  <a:pt x="766579" y="1039502"/>
                </a:lnTo>
                <a:lnTo>
                  <a:pt x="806336" y="1020009"/>
                </a:lnTo>
                <a:lnTo>
                  <a:pt x="844085" y="997458"/>
                </a:lnTo>
                <a:lnTo>
                  <a:pt x="879675" y="971999"/>
                </a:lnTo>
                <a:lnTo>
                  <a:pt x="912958" y="943783"/>
                </a:lnTo>
                <a:lnTo>
                  <a:pt x="943783" y="912958"/>
                </a:lnTo>
                <a:lnTo>
                  <a:pt x="971999" y="879675"/>
                </a:lnTo>
                <a:lnTo>
                  <a:pt x="997458" y="844085"/>
                </a:lnTo>
                <a:lnTo>
                  <a:pt x="1020009" y="806336"/>
                </a:lnTo>
                <a:lnTo>
                  <a:pt x="1039502" y="766579"/>
                </a:lnTo>
                <a:lnTo>
                  <a:pt x="1055787" y="724965"/>
                </a:lnTo>
                <a:lnTo>
                  <a:pt x="1068714" y="681642"/>
                </a:lnTo>
                <a:lnTo>
                  <a:pt x="1078134" y="636761"/>
                </a:lnTo>
                <a:lnTo>
                  <a:pt x="1083896" y="590472"/>
                </a:lnTo>
                <a:lnTo>
                  <a:pt x="1085850" y="542925"/>
                </a:lnTo>
                <a:lnTo>
                  <a:pt x="1083896" y="496727"/>
                </a:lnTo>
                <a:lnTo>
                  <a:pt x="1078134" y="451496"/>
                </a:lnTo>
                <a:lnTo>
                  <a:pt x="1068714" y="407407"/>
                </a:lnTo>
                <a:lnTo>
                  <a:pt x="1055787" y="364634"/>
                </a:lnTo>
                <a:lnTo>
                  <a:pt x="1039502" y="323352"/>
                </a:lnTo>
                <a:lnTo>
                  <a:pt x="1020009" y="283737"/>
                </a:lnTo>
                <a:lnTo>
                  <a:pt x="997458" y="245964"/>
                </a:lnTo>
                <a:lnTo>
                  <a:pt x="971999" y="210206"/>
                </a:lnTo>
                <a:lnTo>
                  <a:pt x="943783" y="176640"/>
                </a:lnTo>
                <a:lnTo>
                  <a:pt x="912958" y="145441"/>
                </a:lnTo>
                <a:lnTo>
                  <a:pt x="879675" y="116782"/>
                </a:lnTo>
                <a:lnTo>
                  <a:pt x="844085" y="90840"/>
                </a:lnTo>
                <a:lnTo>
                  <a:pt x="806336" y="67790"/>
                </a:lnTo>
                <a:lnTo>
                  <a:pt x="766579" y="47805"/>
                </a:lnTo>
                <a:lnTo>
                  <a:pt x="724965" y="31062"/>
                </a:lnTo>
                <a:lnTo>
                  <a:pt x="681642" y="17734"/>
                </a:lnTo>
                <a:lnTo>
                  <a:pt x="636761" y="7998"/>
                </a:lnTo>
                <a:lnTo>
                  <a:pt x="590472" y="2028"/>
                </a:lnTo>
                <a:lnTo>
                  <a:pt x="542924" y="0"/>
                </a:lnTo>
                <a:close/>
              </a:path>
            </a:pathLst>
          </a:custGeom>
          <a:solidFill>
            <a:srgbClr val="EB6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060976" y="607746"/>
            <a:ext cx="745242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00"/>
              </a:spcBef>
            </a:pPr>
            <a:r>
              <a:rPr lang="ru-RU" spc="-5" dirty="0" smtClean="0">
                <a:solidFill>
                  <a:srgbClr val="424B5D"/>
                </a:solidFill>
              </a:rPr>
              <a:t>1. Организация учебного процесса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07987" y="3913782"/>
            <a:ext cx="58420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110" dirty="0">
                <a:solidFill>
                  <a:srgbClr val="FFFFFF"/>
                </a:solidFill>
                <a:latin typeface="Lucida Sans Unicode"/>
                <a:cs typeface="Lucida Sans Unicode"/>
              </a:rPr>
              <a:t>02</a:t>
            </a:r>
            <a:endParaRPr sz="33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41066" y="2761813"/>
            <a:ext cx="4015234" cy="627416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60"/>
              </a:spcBef>
            </a:pPr>
            <a:r>
              <a:rPr lang="ru-RU" spc="-5" dirty="0" smtClean="0">
                <a:solidFill>
                  <a:srgbClr val="FFFFFF"/>
                </a:solidFill>
                <a:latin typeface="Arial MT"/>
                <a:cs typeface="Arial MT"/>
              </a:rPr>
              <a:t>Использование инновационных форм обучения и технологий</a:t>
            </a:r>
            <a:endParaRPr dirty="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87186" y="5641604"/>
            <a:ext cx="4400550" cy="542456"/>
          </a:xfrm>
          <a:prstGeom prst="rect">
            <a:avLst/>
          </a:prstGeom>
          <a:solidFill>
            <a:srgbClr val="EB6060"/>
          </a:solidFill>
        </p:spPr>
        <p:txBody>
          <a:bodyPr vert="horz" wrap="square" lIns="0" tIns="80010" rIns="0" bIns="0" rtlCol="0">
            <a:spAutoFit/>
          </a:bodyPr>
          <a:lstStyle/>
          <a:p>
            <a:pPr marL="125730" algn="ctr">
              <a:lnSpc>
                <a:spcPct val="100000"/>
              </a:lnSpc>
              <a:spcBef>
                <a:spcPts val="630"/>
              </a:spcBef>
              <a:tabLst>
                <a:tab pos="807085" algn="l"/>
              </a:tabLst>
            </a:pPr>
            <a:r>
              <a:rPr lang="ru-RU" sz="1500" b="1" spc="-5" dirty="0" smtClean="0">
                <a:solidFill>
                  <a:srgbClr val="FFFFFF"/>
                </a:solidFill>
                <a:latin typeface="Arial"/>
                <a:cs typeface="Arial"/>
              </a:rPr>
              <a:t>Работа с приложением </a:t>
            </a:r>
            <a:r>
              <a:rPr lang="en-US" sz="1500" b="1" spc="-5" dirty="0" err="1" smtClean="0">
                <a:solidFill>
                  <a:srgbClr val="FFFFFF"/>
                </a:solidFill>
                <a:latin typeface="Arial"/>
                <a:cs typeface="Arial"/>
              </a:rPr>
              <a:t>Plickers</a:t>
            </a:r>
            <a:r>
              <a:rPr lang="en-US" sz="1500" b="1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500" b="1" spc="-5" dirty="0" smtClean="0">
                <a:solidFill>
                  <a:srgbClr val="FFFFFF"/>
                </a:solidFill>
                <a:latin typeface="Arial"/>
                <a:cs typeface="Arial"/>
              </a:rPr>
              <a:t>для быстрого опроса 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41066" y="3858030"/>
            <a:ext cx="4777234" cy="64024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60"/>
              </a:spcBef>
            </a:pPr>
            <a:r>
              <a:rPr lang="ru-RU" spc="-5" dirty="0" smtClean="0">
                <a:solidFill>
                  <a:srgbClr val="FFFFFF"/>
                </a:solidFill>
                <a:latin typeface="Arial MT"/>
                <a:cs typeface="Arial MT"/>
              </a:rPr>
              <a:t>Развитие иноязычной </a:t>
            </a:r>
          </a:p>
          <a:p>
            <a:pPr marL="12700" marR="5080">
              <a:lnSpc>
                <a:spcPct val="116500"/>
              </a:lnSpc>
              <a:spcBef>
                <a:spcPts val="60"/>
              </a:spcBef>
            </a:pPr>
            <a:r>
              <a:rPr lang="ru-RU" spc="-5" dirty="0" smtClean="0">
                <a:solidFill>
                  <a:srgbClr val="FFFFFF"/>
                </a:solidFill>
                <a:latin typeface="Arial MT"/>
                <a:cs typeface="Arial MT"/>
              </a:rPr>
              <a:t>коммуникативной компетенции </a:t>
            </a:r>
            <a:endParaRPr dirty="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41066" y="4943832"/>
            <a:ext cx="3047365" cy="303353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60"/>
              </a:spcBef>
            </a:pPr>
            <a:r>
              <a:rPr lang="ru-RU" spc="-5" dirty="0" smtClean="0">
                <a:solidFill>
                  <a:srgbClr val="FFFFFF"/>
                </a:solidFill>
                <a:latin typeface="Arial MT"/>
                <a:cs typeface="Arial MT"/>
              </a:rPr>
              <a:t>Проектная деятельность </a:t>
            </a:r>
            <a:endParaRPr dirty="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07987" y="2818804"/>
            <a:ext cx="58420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110" dirty="0">
                <a:solidFill>
                  <a:srgbClr val="FFFFFF"/>
                </a:solidFill>
                <a:latin typeface="Lucida Sans Unicode"/>
                <a:cs typeface="Lucida Sans Unicode"/>
              </a:rPr>
              <a:t>01</a:t>
            </a:r>
            <a:endParaRPr sz="33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07987" y="5000823"/>
            <a:ext cx="58420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110" dirty="0">
                <a:solidFill>
                  <a:srgbClr val="FFFFFF"/>
                </a:solidFill>
                <a:latin typeface="Lucida Sans Unicode"/>
                <a:cs typeface="Lucida Sans Unicode"/>
              </a:rPr>
              <a:t>03</a:t>
            </a:r>
            <a:endParaRPr sz="33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5" t="-949" r="10479"/>
          <a:stretch/>
        </p:blipFill>
        <p:spPr>
          <a:xfrm>
            <a:off x="221362" y="352425"/>
            <a:ext cx="7091357" cy="41582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13" y="3705225"/>
            <a:ext cx="7474217" cy="328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38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195" y="352426"/>
            <a:ext cx="4062048" cy="35279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0" y="352426"/>
            <a:ext cx="4000500" cy="5000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4258247"/>
            <a:ext cx="5405905" cy="237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4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53" y="160607"/>
            <a:ext cx="5727700" cy="42957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300" y="545359"/>
            <a:ext cx="5626100" cy="42195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95" y="4192978"/>
            <a:ext cx="6380327" cy="280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00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2149" y="1266825"/>
            <a:ext cx="8138020" cy="21621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80680" y="610393"/>
            <a:ext cx="463302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00"/>
              </a:spcBef>
            </a:pPr>
            <a:r>
              <a:rPr lang="ru-RU" sz="2500" b="0" spc="-5" dirty="0" smtClean="0">
                <a:solidFill>
                  <a:srgbClr val="424B5D"/>
                </a:solidFill>
                <a:latin typeface="Arial MT"/>
                <a:cs typeface="Arial MT"/>
              </a:rPr>
              <a:t>Внеурочная деятельность </a:t>
            </a:r>
            <a:endParaRPr sz="2500" dirty="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89100" y="2046162"/>
            <a:ext cx="1320056" cy="60349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1750" marR="5080" indent="-19050" algn="ctr">
              <a:lnSpc>
                <a:spcPct val="102000"/>
              </a:lnSpc>
              <a:spcBef>
                <a:spcPts val="55"/>
              </a:spcBef>
            </a:pPr>
            <a:r>
              <a:rPr lang="ru-RU" sz="1900" b="1" spc="-5" dirty="0" smtClean="0">
                <a:solidFill>
                  <a:srgbClr val="FFFFFF"/>
                </a:solidFill>
                <a:latin typeface="Arial"/>
                <a:cs typeface="Arial"/>
              </a:rPr>
              <a:t>Кружковая работа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43567" y="2046161"/>
            <a:ext cx="1732013" cy="60349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1750" marR="5080" indent="-19050" algn="ctr">
              <a:lnSpc>
                <a:spcPct val="102000"/>
              </a:lnSpc>
              <a:spcBef>
                <a:spcPts val="55"/>
              </a:spcBef>
            </a:pPr>
            <a:r>
              <a:rPr lang="ru-RU" sz="1900" b="1" spc="-5" dirty="0" smtClean="0">
                <a:solidFill>
                  <a:srgbClr val="FFFFFF"/>
                </a:solidFill>
                <a:latin typeface="Arial"/>
                <a:cs typeface="Arial"/>
              </a:rPr>
              <a:t>Предметные недели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46223" y="2029842"/>
            <a:ext cx="1936651" cy="60349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1750" marR="5080" indent="-19050" algn="ctr">
              <a:lnSpc>
                <a:spcPct val="102000"/>
              </a:lnSpc>
              <a:spcBef>
                <a:spcPts val="55"/>
              </a:spcBef>
            </a:pPr>
            <a:r>
              <a:rPr lang="ru-RU" sz="1900" b="1" spc="-5" dirty="0" smtClean="0">
                <a:solidFill>
                  <a:srgbClr val="FFFFFF"/>
                </a:solidFill>
                <a:latin typeface="Arial"/>
                <a:cs typeface="Arial"/>
              </a:rPr>
              <a:t>Театральные постановки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15118" y="1897049"/>
            <a:ext cx="1726596" cy="901722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1750" marR="5080" indent="-19050" algn="ctr">
              <a:lnSpc>
                <a:spcPct val="102000"/>
              </a:lnSpc>
              <a:spcBef>
                <a:spcPts val="55"/>
              </a:spcBef>
            </a:pPr>
            <a:r>
              <a:rPr lang="ru-RU" sz="1900" b="1" spc="-5" dirty="0" smtClean="0">
                <a:solidFill>
                  <a:srgbClr val="FFFFFF"/>
                </a:solidFill>
                <a:latin typeface="Arial"/>
                <a:cs typeface="Arial"/>
              </a:rPr>
              <a:t>Общение с носителями языка</a:t>
            </a:r>
            <a:endParaRPr sz="1900" dirty="0">
              <a:latin typeface="Arial"/>
              <a:cs typeface="Arial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3" y="3539018"/>
            <a:ext cx="2830637" cy="37820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-2831" r="15025" b="1"/>
          <a:stretch/>
        </p:blipFill>
        <p:spPr>
          <a:xfrm>
            <a:off x="3622040" y="3412677"/>
            <a:ext cx="2924834" cy="37544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 t="-949" r="30177"/>
          <a:stretch/>
        </p:blipFill>
        <p:spPr>
          <a:xfrm>
            <a:off x="6732354" y="3715191"/>
            <a:ext cx="3806814" cy="300495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00" y="155179"/>
            <a:ext cx="7443044" cy="33493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705225"/>
            <a:ext cx="730250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13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2149" y="1266825"/>
            <a:ext cx="8138020" cy="21621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80680" y="610393"/>
            <a:ext cx="463302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" algn="ctr">
              <a:lnSpc>
                <a:spcPct val="100000"/>
              </a:lnSpc>
              <a:spcBef>
                <a:spcPts val="100"/>
              </a:spcBef>
            </a:pPr>
            <a:r>
              <a:rPr lang="ru-RU" sz="2500" b="0" spc="-5" dirty="0" smtClean="0">
                <a:solidFill>
                  <a:srgbClr val="424B5D"/>
                </a:solidFill>
                <a:latin typeface="Arial MT"/>
                <a:cs typeface="Arial MT"/>
              </a:rPr>
              <a:t>Подготовка: </a:t>
            </a:r>
            <a:endParaRPr sz="2500" dirty="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32490" y="2023683"/>
            <a:ext cx="1548656" cy="60349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1750" marR="5080" indent="-19050" algn="ctr">
              <a:lnSpc>
                <a:spcPct val="102000"/>
              </a:lnSpc>
              <a:spcBef>
                <a:spcPts val="55"/>
              </a:spcBef>
            </a:pPr>
            <a:r>
              <a:rPr lang="ru-RU" sz="1900" b="1" spc="-5" dirty="0" smtClean="0">
                <a:solidFill>
                  <a:srgbClr val="FFFFFF"/>
                </a:solidFill>
                <a:latin typeface="Arial"/>
                <a:cs typeface="Arial"/>
              </a:rPr>
              <a:t>к олимпиадам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98088" y="2196635"/>
            <a:ext cx="1732013" cy="286232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1750" marR="5080" indent="-19050" algn="ctr">
              <a:lnSpc>
                <a:spcPct val="102000"/>
              </a:lnSpc>
              <a:spcBef>
                <a:spcPts val="55"/>
              </a:spcBef>
            </a:pPr>
            <a:r>
              <a:rPr lang="ru-RU" sz="1900" b="1" spc="-5" dirty="0" smtClean="0">
                <a:solidFill>
                  <a:srgbClr val="FFFFFF"/>
                </a:solidFill>
                <a:latin typeface="Arial"/>
                <a:cs typeface="Arial"/>
              </a:rPr>
              <a:t>ВПР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46223" y="2029842"/>
            <a:ext cx="1936651" cy="61632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1750" marR="5080" indent="-19050" algn="ctr">
              <a:lnSpc>
                <a:spcPct val="102000"/>
              </a:lnSpc>
              <a:spcBef>
                <a:spcPts val="55"/>
              </a:spcBef>
            </a:pPr>
            <a:r>
              <a:rPr lang="ru-RU" sz="1900" b="1" spc="-5" dirty="0" smtClean="0">
                <a:solidFill>
                  <a:srgbClr val="FFFFFF"/>
                </a:solidFill>
                <a:latin typeface="Arial"/>
                <a:cs typeface="Arial"/>
              </a:rPr>
              <a:t>ОГЭ</a:t>
            </a:r>
          </a:p>
          <a:p>
            <a:pPr marL="31750" marR="5080" indent="-19050" algn="ctr">
              <a:lnSpc>
                <a:spcPct val="102000"/>
              </a:lnSpc>
              <a:spcBef>
                <a:spcPts val="55"/>
              </a:spcBef>
            </a:pPr>
            <a:r>
              <a:rPr lang="ru-RU" sz="1900" b="1" spc="-5" dirty="0" smtClean="0">
                <a:solidFill>
                  <a:srgbClr val="FFFFFF"/>
                </a:solidFill>
                <a:latin typeface="Arial"/>
                <a:cs typeface="Arial"/>
              </a:rPr>
              <a:t>ЕГЭ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23118" y="2204796"/>
            <a:ext cx="1726596" cy="286232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1750" marR="5080" indent="-19050" algn="ctr">
              <a:lnSpc>
                <a:spcPct val="102000"/>
              </a:lnSpc>
              <a:spcBef>
                <a:spcPts val="55"/>
              </a:spcBef>
            </a:pPr>
            <a:r>
              <a:rPr lang="ru-RU" sz="1900" b="1" spc="-5" dirty="0" smtClean="0">
                <a:solidFill>
                  <a:srgbClr val="FFFFFF"/>
                </a:solidFill>
                <a:latin typeface="Arial"/>
                <a:cs typeface="Arial"/>
              </a:rPr>
              <a:t>НПК</a:t>
            </a:r>
            <a:endParaRPr sz="1900" dirty="0">
              <a:latin typeface="Arial"/>
              <a:cs typeface="Arial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 t="-368" r="30330" b="-1"/>
          <a:stretch/>
        </p:blipFill>
        <p:spPr>
          <a:xfrm>
            <a:off x="393700" y="3705224"/>
            <a:ext cx="3810000" cy="29979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" t="-716" r="17298" b="-1"/>
          <a:stretch/>
        </p:blipFill>
        <p:spPr>
          <a:xfrm>
            <a:off x="4889500" y="3705224"/>
            <a:ext cx="5029200" cy="289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64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86" y="421560"/>
            <a:ext cx="4425004" cy="33118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417" y="421561"/>
            <a:ext cx="4742853" cy="35497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057" y="4086225"/>
            <a:ext cx="4511571" cy="33836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86" y="4086225"/>
            <a:ext cx="4425004" cy="331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</TotalTime>
  <Words>88</Words>
  <Application>Microsoft Office PowerPoint</Application>
  <PresentationFormat>Произвольный</PresentationFormat>
  <Paragraphs>40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Arial MT</vt:lpstr>
      <vt:lpstr>Calibri</vt:lpstr>
      <vt:lpstr>Lucida Sans Unicode</vt:lpstr>
      <vt:lpstr>Office Theme</vt:lpstr>
      <vt:lpstr>Презентация PowerPoint</vt:lpstr>
      <vt:lpstr>1. Организация учебного процесса</vt:lpstr>
      <vt:lpstr>Презентация PowerPoint</vt:lpstr>
      <vt:lpstr>Презентация PowerPoint</vt:lpstr>
      <vt:lpstr>Презентация PowerPoint</vt:lpstr>
      <vt:lpstr>Внеурочная деятельность </vt:lpstr>
      <vt:lpstr>Презентация PowerPoint</vt:lpstr>
      <vt:lpstr>Подготовка: </vt:lpstr>
      <vt:lpstr>Презентация PowerPoint</vt:lpstr>
      <vt:lpstr>Презентация PowerPoint</vt:lpstr>
      <vt:lpstr>Презентация PowerPoint</vt:lpstr>
      <vt:lpstr>Методическая работа !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15</cp:revision>
  <dcterms:created xsi:type="dcterms:W3CDTF">2023-04-13T16:21:36Z</dcterms:created>
  <dcterms:modified xsi:type="dcterms:W3CDTF">2023-05-06T12:15:28Z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cairo 1.14.2 (http://cairographics.org)</vt:lpwstr>
  </property>
</Properties>
</file>